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10"/>
  </p:notesMasterIdLst>
  <p:sldIdLst>
    <p:sldId id="256" r:id="rId2"/>
    <p:sldId id="257" r:id="rId3"/>
    <p:sldId id="259" r:id="rId4"/>
    <p:sldId id="260" r:id="rId5"/>
    <p:sldId id="258" r:id="rId6"/>
    <p:sldId id="261" r:id="rId7"/>
    <p:sldId id="262"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5" autoAdjust="0"/>
    <p:restoredTop sz="94660"/>
  </p:normalViewPr>
  <p:slideViewPr>
    <p:cSldViewPr>
      <p:cViewPr varScale="1">
        <p:scale>
          <a:sx n="69" d="100"/>
          <a:sy n="69" d="100"/>
        </p:scale>
        <p:origin x="-13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ED864E-07F3-490D-B48A-A197D7371435}" type="datetimeFigureOut">
              <a:rPr lang="en-AU" smtClean="0"/>
              <a:t>22/03/2012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F307E-D97B-4F33-85F5-04FA37F90609}" type="slidenum">
              <a:rPr lang="en-AU" smtClean="0"/>
              <a:t>‹#›</a:t>
            </a:fld>
            <a:endParaRPr lang="en-AU"/>
          </a:p>
        </p:txBody>
      </p:sp>
    </p:spTree>
    <p:extLst>
      <p:ext uri="{BB962C8B-B14F-4D97-AF65-F5344CB8AC3E}">
        <p14:creationId xmlns:p14="http://schemas.microsoft.com/office/powerpoint/2010/main" val="400393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77F307E-D97B-4F33-85F5-04FA37F90609}" type="slidenum">
              <a:rPr lang="en-AU" smtClean="0"/>
              <a:t>3</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77F307E-D97B-4F33-85F5-04FA37F90609}" type="slidenum">
              <a:rPr lang="en-AU" smtClean="0"/>
              <a:t>4</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1D02D70-39C3-40A0-83B3-568EEA300963}" type="datetimeFigureOut">
              <a:rPr lang="en-AU" smtClean="0"/>
              <a:t>22/03/2012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099FAB-6DE8-4460-81FD-2564694F717E}"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1D02D70-39C3-40A0-83B3-568EEA300963}" type="datetimeFigureOut">
              <a:rPr lang="en-AU" smtClean="0"/>
              <a:t>22/03/2012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099FAB-6DE8-4460-81FD-2564694F717E}"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1D02D70-39C3-40A0-83B3-568EEA300963}" type="datetimeFigureOut">
              <a:rPr lang="en-AU" smtClean="0"/>
              <a:t>22/03/2012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099FAB-6DE8-4460-81FD-2564694F717E}"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1D02D70-39C3-40A0-83B3-568EEA300963}" type="datetimeFigureOut">
              <a:rPr lang="en-AU" smtClean="0"/>
              <a:t>22/03/2012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099FAB-6DE8-4460-81FD-2564694F717E}"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D02D70-39C3-40A0-83B3-568EEA300963}" type="datetimeFigureOut">
              <a:rPr lang="en-AU" smtClean="0"/>
              <a:t>22/03/2012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099FAB-6DE8-4460-81FD-2564694F717E}"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1D02D70-39C3-40A0-83B3-568EEA300963}" type="datetimeFigureOut">
              <a:rPr lang="en-AU" smtClean="0"/>
              <a:t>22/03/2012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099FAB-6DE8-4460-81FD-2564694F717E}"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1D02D70-39C3-40A0-83B3-568EEA300963}" type="datetimeFigureOut">
              <a:rPr lang="en-AU" smtClean="0"/>
              <a:t>22/03/2012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C099FAB-6DE8-4460-81FD-2564694F717E}"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1D02D70-39C3-40A0-83B3-568EEA300963}" type="datetimeFigureOut">
              <a:rPr lang="en-AU" smtClean="0"/>
              <a:t>22/03/2012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C099FAB-6DE8-4460-81FD-2564694F717E}"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02D70-39C3-40A0-83B3-568EEA300963}" type="datetimeFigureOut">
              <a:rPr lang="en-AU" smtClean="0"/>
              <a:t>22/03/2012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C099FAB-6DE8-4460-81FD-2564694F717E}"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D02D70-39C3-40A0-83B3-568EEA300963}" type="datetimeFigureOut">
              <a:rPr lang="en-AU" smtClean="0"/>
              <a:t>22/03/2012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099FAB-6DE8-4460-81FD-2564694F717E}"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D02D70-39C3-40A0-83B3-568EEA300963}" type="datetimeFigureOut">
              <a:rPr lang="en-AU" smtClean="0"/>
              <a:t>22/03/2012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099FAB-6DE8-4460-81FD-2564694F717E}"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alpha val="93000"/>
              </a:srgbClr>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02D70-39C3-40A0-83B3-568EEA300963}" type="datetimeFigureOut">
              <a:rPr lang="en-AU" smtClean="0"/>
              <a:t>22/03/2012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99FAB-6DE8-4460-81FD-2564694F717E}"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1470025"/>
          </a:xfrm>
        </p:spPr>
        <p:txBody>
          <a:bodyPr>
            <a:normAutofit/>
          </a:bodyPr>
          <a:lstStyle/>
          <a:p>
            <a:r>
              <a:rPr lang="en-AU" sz="7200" dirty="0" smtClean="0"/>
              <a:t>Bushrangers</a:t>
            </a:r>
            <a:endParaRPr lang="en-AU" sz="7200" dirty="0"/>
          </a:p>
        </p:txBody>
      </p:sp>
      <p:sp>
        <p:nvSpPr>
          <p:cNvPr id="3" name="Subtitle 2"/>
          <p:cNvSpPr>
            <a:spLocks noGrp="1"/>
          </p:cNvSpPr>
          <p:nvPr>
            <p:ph type="subTitle" idx="1"/>
          </p:nvPr>
        </p:nvSpPr>
        <p:spPr/>
        <p:txBody>
          <a:bodyPr/>
          <a:lstStyle/>
          <a:p>
            <a:endParaRPr lang="en-AU"/>
          </a:p>
        </p:txBody>
      </p:sp>
      <p:pic>
        <p:nvPicPr>
          <p:cNvPr id="18434" name="Picture 2"/>
          <p:cNvPicPr>
            <a:picLocks noChangeAspect="1" noChangeArrowheads="1"/>
          </p:cNvPicPr>
          <p:nvPr/>
        </p:nvPicPr>
        <p:blipFill>
          <a:blip r:embed="rId2" cstate="print"/>
          <a:srcRect/>
          <a:stretch>
            <a:fillRect/>
          </a:stretch>
        </p:blipFill>
        <p:spPr bwMode="auto">
          <a:xfrm>
            <a:off x="2915816" y="2276872"/>
            <a:ext cx="3057128" cy="43258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Bushrangers?</a:t>
            </a:r>
            <a:endParaRPr lang="en-AU" dirty="0"/>
          </a:p>
        </p:txBody>
      </p:sp>
      <p:sp>
        <p:nvSpPr>
          <p:cNvPr id="3" name="Content Placeholder 2"/>
          <p:cNvSpPr>
            <a:spLocks noGrp="1"/>
          </p:cNvSpPr>
          <p:nvPr>
            <p:ph idx="1"/>
          </p:nvPr>
        </p:nvSpPr>
        <p:spPr/>
        <p:txBody>
          <a:bodyPr/>
          <a:lstStyle/>
          <a:p>
            <a:pPr>
              <a:buNone/>
            </a:pPr>
            <a:r>
              <a:rPr lang="en-AU" dirty="0" smtClean="0"/>
              <a:t>	Bushrangers were robbers who lived in the bush. They committed crimes such as stealing sheep, </a:t>
            </a:r>
            <a:r>
              <a:rPr lang="en-AU" dirty="0" smtClean="0"/>
              <a:t>cattle, horses</a:t>
            </a:r>
            <a:r>
              <a:rPr lang="en-AU" dirty="0" smtClean="0"/>
              <a:t>, </a:t>
            </a:r>
            <a:r>
              <a:rPr lang="en-AU" dirty="0" smtClean="0"/>
              <a:t>food. They also committed </a:t>
            </a:r>
            <a:r>
              <a:rPr lang="en-AU" dirty="0" smtClean="0"/>
              <a:t>highway robbery</a:t>
            </a:r>
            <a:r>
              <a:rPr lang="en-AU" smtClean="0"/>
              <a:t>. </a:t>
            </a:r>
            <a:endParaRPr lang="en-AU" dirty="0" smtClean="0"/>
          </a:p>
          <a:p>
            <a:pPr>
              <a:buNone/>
            </a:pPr>
            <a:r>
              <a:rPr lang="en-AU" dirty="0" smtClean="0"/>
              <a:t>	</a:t>
            </a:r>
            <a:endParaRPr lang="en-AU" dirty="0"/>
          </a:p>
        </p:txBody>
      </p:sp>
      <p:pic>
        <p:nvPicPr>
          <p:cNvPr id="16385" name="Picture 1"/>
          <p:cNvPicPr>
            <a:picLocks noChangeAspect="1" noChangeArrowheads="1"/>
          </p:cNvPicPr>
          <p:nvPr/>
        </p:nvPicPr>
        <p:blipFill>
          <a:blip r:embed="rId2" cstate="print"/>
          <a:srcRect/>
          <a:stretch>
            <a:fillRect/>
          </a:stretch>
        </p:blipFill>
        <p:spPr bwMode="auto">
          <a:xfrm>
            <a:off x="3059832" y="4077072"/>
            <a:ext cx="3152775"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The first bushrangers?</a:t>
            </a:r>
            <a:endParaRPr lang="en-AU" dirty="0"/>
          </a:p>
        </p:txBody>
      </p:sp>
      <p:sp>
        <p:nvSpPr>
          <p:cNvPr id="3" name="Content Placeholder 2"/>
          <p:cNvSpPr>
            <a:spLocks noGrp="1"/>
          </p:cNvSpPr>
          <p:nvPr>
            <p:ph idx="1"/>
          </p:nvPr>
        </p:nvSpPr>
        <p:spPr/>
        <p:txBody>
          <a:bodyPr>
            <a:normAutofit/>
          </a:bodyPr>
          <a:lstStyle/>
          <a:p>
            <a:pPr>
              <a:buNone/>
            </a:pPr>
            <a:r>
              <a:rPr lang="en-AU" dirty="0" smtClean="0"/>
              <a:t>	Australia was originally a place where England sent their convicts.</a:t>
            </a:r>
            <a:r>
              <a:rPr lang="en-AU" dirty="0"/>
              <a:t> </a:t>
            </a:r>
            <a:r>
              <a:rPr lang="en-AU" dirty="0" smtClean="0"/>
              <a:t>The first bushrangers were convicts who ran away so they didn’t have to serve their punishment. </a:t>
            </a:r>
          </a:p>
          <a:p>
            <a:pPr>
              <a:buNone/>
            </a:pPr>
            <a:r>
              <a:rPr lang="en-AU" dirty="0"/>
              <a:t>		</a:t>
            </a:r>
            <a:endParaRPr lang="en-AU" dirty="0" smtClean="0"/>
          </a:p>
          <a:p>
            <a:pPr>
              <a:buNone/>
            </a:pPr>
            <a:r>
              <a:rPr lang="en-AU" dirty="0"/>
              <a:t>	</a:t>
            </a:r>
          </a:p>
        </p:txBody>
      </p:sp>
      <p:pic>
        <p:nvPicPr>
          <p:cNvPr id="6" name="Picture 1"/>
          <p:cNvPicPr>
            <a:picLocks noChangeAspect="1" noChangeArrowheads="1"/>
          </p:cNvPicPr>
          <p:nvPr/>
        </p:nvPicPr>
        <p:blipFill>
          <a:blip r:embed="rId3" cstate="print"/>
          <a:srcRect/>
          <a:stretch>
            <a:fillRect/>
          </a:stretch>
        </p:blipFill>
        <p:spPr bwMode="auto">
          <a:xfrm>
            <a:off x="2411760" y="3646225"/>
            <a:ext cx="4176464" cy="3167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Why did other people become bushrangers?</a:t>
            </a:r>
            <a:endParaRPr lang="en-AU" dirty="0"/>
          </a:p>
        </p:txBody>
      </p:sp>
      <p:sp>
        <p:nvSpPr>
          <p:cNvPr id="3" name="Content Placeholder 2"/>
          <p:cNvSpPr>
            <a:spLocks noGrp="1"/>
          </p:cNvSpPr>
          <p:nvPr>
            <p:ph idx="1"/>
          </p:nvPr>
        </p:nvSpPr>
        <p:spPr>
          <a:xfrm>
            <a:off x="457200" y="1600200"/>
            <a:ext cx="8291264" cy="5069160"/>
          </a:xfrm>
        </p:spPr>
        <p:txBody>
          <a:bodyPr>
            <a:normAutofit fontScale="92500" lnSpcReduction="10000"/>
          </a:bodyPr>
          <a:lstStyle/>
          <a:p>
            <a:pPr>
              <a:buNone/>
            </a:pPr>
            <a:r>
              <a:rPr lang="en-AU" dirty="0" smtClean="0"/>
              <a:t>	When gold was discovered in Australia more people became bushrangers. </a:t>
            </a:r>
          </a:p>
          <a:p>
            <a:pPr>
              <a:buNone/>
            </a:pPr>
            <a:r>
              <a:rPr lang="en-AU" dirty="0"/>
              <a:t>	</a:t>
            </a:r>
            <a:r>
              <a:rPr lang="en-AU" dirty="0" smtClean="0"/>
              <a:t>Some  people became bushrangers because they were not successful at digging for gold or they took the opportunity to steal from people who had found gold. </a:t>
            </a:r>
          </a:p>
          <a:p>
            <a:pPr>
              <a:buNone/>
            </a:pPr>
            <a:r>
              <a:rPr lang="en-AU" dirty="0"/>
              <a:t>	</a:t>
            </a:r>
            <a:r>
              <a:rPr lang="en-AU" dirty="0" smtClean="0"/>
              <a:t>Others did it because they felt that society had treated them badly and they didn’t respect the law. 	</a:t>
            </a:r>
          </a:p>
          <a:p>
            <a:pPr>
              <a:buNone/>
            </a:pPr>
            <a:r>
              <a:rPr lang="en-AU" dirty="0"/>
              <a:t>	</a:t>
            </a:r>
            <a:r>
              <a:rPr lang="en-AU" dirty="0" smtClean="0"/>
              <a:t>Some bushrangers even claimed to be modern Robin Hoods. </a:t>
            </a:r>
          </a:p>
          <a:p>
            <a:pPr>
              <a:buNone/>
            </a:pPr>
            <a:endParaRPr lang="en-A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260648"/>
            <a:ext cx="8229600" cy="1143000"/>
          </a:xfrm>
        </p:spPr>
        <p:txBody>
          <a:bodyPr>
            <a:normAutofit/>
          </a:bodyPr>
          <a:lstStyle/>
          <a:p>
            <a:r>
              <a:rPr lang="en-AU" dirty="0" smtClean="0"/>
              <a:t>Who was Ned Kelly?</a:t>
            </a:r>
            <a:endParaRPr lang="en-AU" dirty="0"/>
          </a:p>
        </p:txBody>
      </p:sp>
      <p:sp>
        <p:nvSpPr>
          <p:cNvPr id="3" name="Content Placeholder 2"/>
          <p:cNvSpPr>
            <a:spLocks noGrp="1"/>
          </p:cNvSpPr>
          <p:nvPr>
            <p:ph idx="1"/>
          </p:nvPr>
        </p:nvSpPr>
        <p:spPr>
          <a:xfrm>
            <a:off x="457200" y="1600200"/>
            <a:ext cx="5987008" cy="4525963"/>
          </a:xfrm>
        </p:spPr>
        <p:txBody>
          <a:bodyPr>
            <a:normAutofit fontScale="85000" lnSpcReduction="10000"/>
          </a:bodyPr>
          <a:lstStyle/>
          <a:p>
            <a:pPr>
              <a:buNone/>
            </a:pPr>
            <a:r>
              <a:rPr lang="en-AU" dirty="0" smtClean="0"/>
              <a:t>	Ned Kelly is the most famous Australian Bushranger. He was born in 1855.</a:t>
            </a:r>
          </a:p>
          <a:p>
            <a:pPr>
              <a:buNone/>
            </a:pPr>
            <a:r>
              <a:rPr lang="en-AU" dirty="0"/>
              <a:t>	</a:t>
            </a:r>
            <a:r>
              <a:rPr lang="en-AU" dirty="0" smtClean="0"/>
              <a:t>When he was young he got into a lot of trouble with the police. He went to jail when he was 15 because of a stolen horse which he said he didn’t know was stolen, he had got it from a friend. </a:t>
            </a:r>
          </a:p>
          <a:p>
            <a:pPr>
              <a:buNone/>
            </a:pPr>
            <a:r>
              <a:rPr lang="en-AU" dirty="0"/>
              <a:t>	</a:t>
            </a:r>
            <a:r>
              <a:rPr lang="en-AU" dirty="0" smtClean="0"/>
              <a:t>When he got out of jail he stole horses with his step father. </a:t>
            </a:r>
          </a:p>
          <a:p>
            <a:pPr>
              <a:buNone/>
            </a:pPr>
            <a:r>
              <a:rPr lang="en-AU" dirty="0"/>
              <a:t>	</a:t>
            </a:r>
          </a:p>
        </p:txBody>
      </p:sp>
      <p:pic>
        <p:nvPicPr>
          <p:cNvPr id="15365" name="Picture 5"/>
          <p:cNvPicPr>
            <a:picLocks noChangeAspect="1" noChangeArrowheads="1"/>
          </p:cNvPicPr>
          <p:nvPr/>
        </p:nvPicPr>
        <p:blipFill>
          <a:blip r:embed="rId2" cstate="print"/>
          <a:srcRect/>
          <a:stretch>
            <a:fillRect/>
          </a:stretch>
        </p:blipFill>
        <p:spPr bwMode="auto">
          <a:xfrm>
            <a:off x="6876256" y="548680"/>
            <a:ext cx="1885950" cy="2771775"/>
          </a:xfrm>
          <a:prstGeom prst="rect">
            <a:avLst/>
          </a:prstGeom>
          <a:noFill/>
          <a:ln w="9525">
            <a:noFill/>
            <a:miter lim="800000"/>
            <a:headEnd/>
            <a:tailEnd/>
          </a:ln>
        </p:spPr>
      </p:pic>
      <p:pic>
        <p:nvPicPr>
          <p:cNvPr id="15366" name="Picture 6"/>
          <p:cNvPicPr>
            <a:picLocks noChangeAspect="1" noChangeArrowheads="1"/>
          </p:cNvPicPr>
          <p:nvPr/>
        </p:nvPicPr>
        <p:blipFill>
          <a:blip r:embed="rId3" cstate="print"/>
          <a:srcRect/>
          <a:stretch>
            <a:fillRect/>
          </a:stretch>
        </p:blipFill>
        <p:spPr bwMode="auto">
          <a:xfrm>
            <a:off x="6804248" y="3789040"/>
            <a:ext cx="188595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23528" y="188640"/>
            <a:ext cx="8568952" cy="4031873"/>
          </a:xfrm>
          <a:prstGeom prst="rect">
            <a:avLst/>
          </a:prstGeom>
          <a:noFill/>
        </p:spPr>
        <p:txBody>
          <a:bodyPr wrap="square" rtlCol="0">
            <a:spAutoFit/>
          </a:bodyPr>
          <a:lstStyle/>
          <a:p>
            <a:r>
              <a:rPr lang="en-AU" sz="2800" dirty="0" smtClean="0"/>
              <a:t>In 1878 police try to arrest Dan, Ned’s brother. The policeman claimed that Ned shot him. After this Ned, Dan and  two of their friends went into hiding in the bush. They were known as the Kelly gang. </a:t>
            </a:r>
          </a:p>
          <a:p>
            <a:endParaRPr lang="en-AU" sz="2800" dirty="0"/>
          </a:p>
          <a:p>
            <a:r>
              <a:rPr lang="en-AU" sz="2800" dirty="0" smtClean="0"/>
              <a:t>The Kelly gang robbed banks and stole large amounts of money, they also made armour out of metal to protect themselves. </a:t>
            </a:r>
          </a:p>
          <a:p>
            <a:endParaRPr lang="en-AU" sz="3200" dirty="0"/>
          </a:p>
        </p:txBody>
      </p:sp>
      <p:pic>
        <p:nvPicPr>
          <p:cNvPr id="6" name="Picture 2"/>
          <p:cNvPicPr>
            <a:picLocks noChangeAspect="1" noChangeArrowheads="1"/>
          </p:cNvPicPr>
          <p:nvPr/>
        </p:nvPicPr>
        <p:blipFill>
          <a:blip r:embed="rId2" cstate="print"/>
          <a:srcRect/>
          <a:stretch>
            <a:fillRect/>
          </a:stretch>
        </p:blipFill>
        <p:spPr bwMode="auto">
          <a:xfrm>
            <a:off x="3059832" y="3861048"/>
            <a:ext cx="333375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99592" y="836712"/>
            <a:ext cx="7632848" cy="5016758"/>
          </a:xfrm>
          <a:prstGeom prst="rect">
            <a:avLst/>
          </a:prstGeom>
          <a:noFill/>
        </p:spPr>
        <p:txBody>
          <a:bodyPr wrap="square" rtlCol="0">
            <a:spAutoFit/>
          </a:bodyPr>
          <a:lstStyle/>
          <a:p>
            <a:r>
              <a:rPr lang="en-AU" sz="3200" dirty="0" smtClean="0"/>
              <a:t>On June 27</a:t>
            </a:r>
            <a:r>
              <a:rPr lang="en-AU" sz="3200" baseline="30000" dirty="0" smtClean="0"/>
              <a:t>th</a:t>
            </a:r>
            <a:r>
              <a:rPr lang="en-AU" sz="3200" dirty="0" smtClean="0"/>
              <a:t> 1880 the Kelly gang took over the town of Glenrowan. There was a large battle with the police. Finally </a:t>
            </a:r>
            <a:r>
              <a:rPr lang="en-AU" sz="3200" dirty="0" smtClean="0"/>
              <a:t>they </a:t>
            </a:r>
            <a:r>
              <a:rPr lang="en-AU" sz="3200" dirty="0" smtClean="0"/>
              <a:t>were corned in the Glenrowan Inn and Ned was captured after he was shot in the legs. </a:t>
            </a:r>
          </a:p>
          <a:p>
            <a:endParaRPr lang="en-AU" sz="3200" dirty="0"/>
          </a:p>
          <a:p>
            <a:endParaRPr lang="en-AU" sz="3200" dirty="0" smtClean="0"/>
          </a:p>
          <a:p>
            <a:endParaRPr lang="en-AU" sz="3200" dirty="0"/>
          </a:p>
          <a:p>
            <a:endParaRPr lang="en-AU" sz="3200" dirty="0" smtClean="0"/>
          </a:p>
          <a:p>
            <a:r>
              <a:rPr lang="en-AU" sz="3200" dirty="0" smtClean="0"/>
              <a:t> </a:t>
            </a:r>
            <a:endParaRPr lang="en-AU" sz="3200" dirty="0"/>
          </a:p>
        </p:txBody>
      </p:sp>
      <p:pic>
        <p:nvPicPr>
          <p:cNvPr id="23555" name="Picture 3"/>
          <p:cNvPicPr>
            <a:picLocks noChangeAspect="1" noChangeArrowheads="1"/>
          </p:cNvPicPr>
          <p:nvPr/>
        </p:nvPicPr>
        <p:blipFill>
          <a:blip r:embed="rId2" cstate="print"/>
          <a:srcRect/>
          <a:stretch>
            <a:fillRect/>
          </a:stretch>
        </p:blipFill>
        <p:spPr bwMode="auto">
          <a:xfrm>
            <a:off x="467544" y="4149080"/>
            <a:ext cx="3836492" cy="2160240"/>
          </a:xfrm>
          <a:prstGeom prst="rect">
            <a:avLst/>
          </a:prstGeom>
          <a:noFill/>
          <a:ln w="9525">
            <a:noFill/>
            <a:miter lim="800000"/>
            <a:headEnd/>
            <a:tailEnd/>
          </a:ln>
        </p:spPr>
      </p:pic>
      <p:pic>
        <p:nvPicPr>
          <p:cNvPr id="23556" name="Picture 4"/>
          <p:cNvPicPr>
            <a:picLocks noChangeAspect="1" noChangeArrowheads="1"/>
          </p:cNvPicPr>
          <p:nvPr/>
        </p:nvPicPr>
        <p:blipFill>
          <a:blip r:embed="rId3" cstate="print"/>
          <a:srcRect/>
          <a:stretch>
            <a:fillRect/>
          </a:stretch>
        </p:blipFill>
        <p:spPr bwMode="auto">
          <a:xfrm>
            <a:off x="4978745" y="4077072"/>
            <a:ext cx="4165255" cy="25309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99592" y="548680"/>
            <a:ext cx="7848872" cy="1569660"/>
          </a:xfrm>
          <a:prstGeom prst="rect">
            <a:avLst/>
          </a:prstGeom>
          <a:noFill/>
        </p:spPr>
        <p:txBody>
          <a:bodyPr wrap="square" rtlCol="0">
            <a:spAutoFit/>
          </a:bodyPr>
          <a:lstStyle/>
          <a:p>
            <a:r>
              <a:rPr lang="en-AU" sz="3200" dirty="0" smtClean="0"/>
              <a:t>Ned Kelly was sentenced to death at his trial and was hung on November 11</a:t>
            </a:r>
            <a:r>
              <a:rPr lang="en-AU" sz="3200" baseline="30000" dirty="0" smtClean="0"/>
              <a:t>th</a:t>
            </a:r>
            <a:r>
              <a:rPr lang="en-AU" sz="3200" dirty="0" smtClean="0"/>
              <a:t> 1880. His brother and friends died in the battle.</a:t>
            </a:r>
            <a:endParaRPr lang="en-AU" sz="3200" dirty="0"/>
          </a:p>
        </p:txBody>
      </p:sp>
      <p:pic>
        <p:nvPicPr>
          <p:cNvPr id="22530" name="Picture 2"/>
          <p:cNvPicPr>
            <a:picLocks noChangeAspect="1" noChangeArrowheads="1"/>
          </p:cNvPicPr>
          <p:nvPr/>
        </p:nvPicPr>
        <p:blipFill>
          <a:blip r:embed="rId2" cstate="print"/>
          <a:srcRect/>
          <a:stretch>
            <a:fillRect/>
          </a:stretch>
        </p:blipFill>
        <p:spPr bwMode="auto">
          <a:xfrm>
            <a:off x="1619672" y="2924944"/>
            <a:ext cx="590550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2112</TotalTime>
  <Words>160</Words>
  <Application>Microsoft Office PowerPoint</Application>
  <PresentationFormat>On-screen Show (4:3)</PresentationFormat>
  <Paragraphs>30</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Bushrangers</vt:lpstr>
      <vt:lpstr>What are Bushrangers?</vt:lpstr>
      <vt:lpstr>The first bushrangers?</vt:lpstr>
      <vt:lpstr>Why did other people become bushrangers?</vt:lpstr>
      <vt:lpstr>Who was Ned Kelly?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Bushrangers</dc:title>
  <dc:creator>Emma</dc:creator>
  <cp:lastModifiedBy>Administrator</cp:lastModifiedBy>
  <cp:revision>8</cp:revision>
  <dcterms:created xsi:type="dcterms:W3CDTF">2012-03-20T09:22:52Z</dcterms:created>
  <dcterms:modified xsi:type="dcterms:W3CDTF">2012-03-21T21:47:11Z</dcterms:modified>
</cp:coreProperties>
</file>